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2" r:id="rId1"/>
  </p:sldMasterIdLst>
  <p:sldIdLst>
    <p:sldId id="256" r:id="rId2"/>
    <p:sldId id="257" r:id="rId3"/>
    <p:sldId id="258" r:id="rId4"/>
    <p:sldId id="259" r:id="rId5"/>
    <p:sldId id="260" r:id="rId6"/>
    <p:sldId id="264" r:id="rId7"/>
    <p:sldId id="265" r:id="rId8"/>
    <p:sldId id="266" r:id="rId9"/>
    <p:sldId id="263" r:id="rId10"/>
    <p:sldId id="261" r:id="rId11"/>
    <p:sldId id="267" r:id="rId12"/>
    <p:sldId id="268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00" autoAdjust="0"/>
    <p:restoredTop sz="94660"/>
  </p:normalViewPr>
  <p:slideViewPr>
    <p:cSldViewPr snapToGrid="0">
      <p:cViewPr>
        <p:scale>
          <a:sx n="88" d="100"/>
          <a:sy n="88" d="100"/>
        </p:scale>
        <p:origin x="280" y="2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66CF85-8513-4DEF-AB37-3018DFED888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95DD3C2-2818-4D6A-9EEF-C61B607F50B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CA" sz="3200" dirty="0"/>
            <a:t>Propreté, sent mieux, ordonné</a:t>
          </a:r>
          <a:endParaRPr lang="en-US" sz="3200" dirty="0"/>
        </a:p>
      </dgm:t>
    </dgm:pt>
    <dgm:pt modelId="{22973B99-0F79-4087-AB18-32D61F7303DD}" type="parTrans" cxnId="{8C82E78F-726B-415D-8E0D-672DA6ACC200}">
      <dgm:prSet/>
      <dgm:spPr/>
      <dgm:t>
        <a:bodyPr/>
        <a:lstStyle/>
        <a:p>
          <a:endParaRPr lang="en-US"/>
        </a:p>
      </dgm:t>
    </dgm:pt>
    <dgm:pt modelId="{0E9C08C8-97E3-42EA-BD0D-BE563EF9C46A}" type="sibTrans" cxnId="{8C82E78F-726B-415D-8E0D-672DA6ACC200}">
      <dgm:prSet/>
      <dgm:spPr/>
      <dgm:t>
        <a:bodyPr/>
        <a:lstStyle/>
        <a:p>
          <a:endParaRPr lang="en-US"/>
        </a:p>
      </dgm:t>
    </dgm:pt>
    <dgm:pt modelId="{8D03BDBF-57DF-46AD-8EB3-CB2B17F7F5C3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CA" sz="3200" dirty="0"/>
            <a:t>Œufs, très nutritif</a:t>
          </a:r>
          <a:endParaRPr lang="en-US" sz="3200" dirty="0"/>
        </a:p>
      </dgm:t>
    </dgm:pt>
    <dgm:pt modelId="{1175BBA5-E36E-4BF1-8C08-FBD71526F57C}" type="parTrans" cxnId="{75593790-6A9B-4E48-9038-8B8C6CEF1F0F}">
      <dgm:prSet/>
      <dgm:spPr/>
      <dgm:t>
        <a:bodyPr/>
        <a:lstStyle/>
        <a:p>
          <a:endParaRPr lang="en-US"/>
        </a:p>
      </dgm:t>
    </dgm:pt>
    <dgm:pt modelId="{38378FD3-2D88-47FF-B039-CB28EDEBA2B8}" type="sibTrans" cxnId="{75593790-6A9B-4E48-9038-8B8C6CEF1F0F}">
      <dgm:prSet/>
      <dgm:spPr/>
      <dgm:t>
        <a:bodyPr/>
        <a:lstStyle/>
        <a:p>
          <a:endParaRPr lang="en-US"/>
        </a:p>
      </dgm:t>
    </dgm:pt>
    <dgm:pt modelId="{8ED2D819-6C36-4534-8F3F-2DEBDC3A46E8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fr-CA" sz="3200" dirty="0"/>
            <a:t>Couvertures, </a:t>
          </a:r>
          <a:r>
            <a:rPr lang="fr-CA" sz="3200" dirty="0" err="1"/>
            <a:t>comfortable</a:t>
          </a:r>
          <a:endParaRPr lang="en-US" sz="3200" dirty="0"/>
        </a:p>
      </dgm:t>
    </dgm:pt>
    <dgm:pt modelId="{5722BEB1-71C0-4C30-8044-B85483E46DCE}" type="parTrans" cxnId="{20BA39E0-6222-4AC0-911F-9728466E4CEC}">
      <dgm:prSet/>
      <dgm:spPr/>
      <dgm:t>
        <a:bodyPr/>
        <a:lstStyle/>
        <a:p>
          <a:endParaRPr lang="en-US"/>
        </a:p>
      </dgm:t>
    </dgm:pt>
    <dgm:pt modelId="{04B6DA0B-843A-4384-8EA4-458064AC3280}" type="sibTrans" cxnId="{20BA39E0-6222-4AC0-911F-9728466E4CEC}">
      <dgm:prSet/>
      <dgm:spPr/>
      <dgm:t>
        <a:bodyPr/>
        <a:lstStyle/>
        <a:p>
          <a:endParaRPr lang="en-US"/>
        </a:p>
      </dgm:t>
    </dgm:pt>
    <dgm:pt modelId="{71FE4224-9289-4B06-B39C-8F5F8EE6599D}" type="pres">
      <dgm:prSet presAssocID="{2866CF85-8513-4DEF-AB37-3018DFED8884}" presName="root" presStyleCnt="0">
        <dgm:presLayoutVars>
          <dgm:dir/>
          <dgm:resizeHandles val="exact"/>
        </dgm:presLayoutVars>
      </dgm:prSet>
      <dgm:spPr/>
    </dgm:pt>
    <dgm:pt modelId="{DE9915D1-52F3-4CD1-B6B1-35501D5D9787}" type="pres">
      <dgm:prSet presAssocID="{A95DD3C2-2818-4D6A-9EEF-C61B607F50B1}" presName="compNode" presStyleCnt="0"/>
      <dgm:spPr/>
    </dgm:pt>
    <dgm:pt modelId="{70F72814-AA67-4A97-8AAE-3399CB6C51CE}" type="pres">
      <dgm:prSet presAssocID="{A95DD3C2-2818-4D6A-9EEF-C61B607F50B1}" presName="bgRect" presStyleLbl="bgShp" presStyleIdx="0" presStyleCnt="3"/>
      <dgm:spPr/>
    </dgm:pt>
    <dgm:pt modelId="{C54D79FD-2E71-4F08-80F0-BD0C442EE8F4}" type="pres">
      <dgm:prSet presAssocID="{A95DD3C2-2818-4D6A-9EEF-C61B607F50B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Évier"/>
        </a:ext>
      </dgm:extLst>
    </dgm:pt>
    <dgm:pt modelId="{BC47B0EF-D322-4DED-A05B-6E91EFEAA368}" type="pres">
      <dgm:prSet presAssocID="{A95DD3C2-2818-4D6A-9EEF-C61B607F50B1}" presName="spaceRect" presStyleCnt="0"/>
      <dgm:spPr/>
    </dgm:pt>
    <dgm:pt modelId="{13AAB830-443E-42F5-878C-4F9A7EF8F382}" type="pres">
      <dgm:prSet presAssocID="{A95DD3C2-2818-4D6A-9EEF-C61B607F50B1}" presName="parTx" presStyleLbl="revTx" presStyleIdx="0" presStyleCnt="3">
        <dgm:presLayoutVars>
          <dgm:chMax val="0"/>
          <dgm:chPref val="0"/>
        </dgm:presLayoutVars>
      </dgm:prSet>
      <dgm:spPr/>
    </dgm:pt>
    <dgm:pt modelId="{1B622CD7-FE1A-4C41-8657-042A4C2190A5}" type="pres">
      <dgm:prSet presAssocID="{0E9C08C8-97E3-42EA-BD0D-BE563EF9C46A}" presName="sibTrans" presStyleCnt="0"/>
      <dgm:spPr/>
    </dgm:pt>
    <dgm:pt modelId="{D6DCC704-F9F6-43B0-A443-E498C57D77B7}" type="pres">
      <dgm:prSet presAssocID="{8D03BDBF-57DF-46AD-8EB3-CB2B17F7F5C3}" presName="compNode" presStyleCnt="0"/>
      <dgm:spPr/>
    </dgm:pt>
    <dgm:pt modelId="{6D5FB299-1251-4ADA-88B5-90A298D7520D}" type="pres">
      <dgm:prSet presAssocID="{8D03BDBF-57DF-46AD-8EB3-CB2B17F7F5C3}" presName="bgRect" presStyleLbl="bgShp" presStyleIdx="1" presStyleCnt="3"/>
      <dgm:spPr/>
    </dgm:pt>
    <dgm:pt modelId="{2B17E1CD-1B59-4D89-B536-23EFD4892173}" type="pres">
      <dgm:prSet presAssocID="{8D03BDBF-57DF-46AD-8EB3-CB2B17F7F5C3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ggs In Basket"/>
        </a:ext>
      </dgm:extLst>
    </dgm:pt>
    <dgm:pt modelId="{6F9A9CF8-266F-4E57-8C18-C51949914205}" type="pres">
      <dgm:prSet presAssocID="{8D03BDBF-57DF-46AD-8EB3-CB2B17F7F5C3}" presName="spaceRect" presStyleCnt="0"/>
      <dgm:spPr/>
    </dgm:pt>
    <dgm:pt modelId="{DB89C95E-2073-4BB3-91DA-A3F36E66401C}" type="pres">
      <dgm:prSet presAssocID="{8D03BDBF-57DF-46AD-8EB3-CB2B17F7F5C3}" presName="parTx" presStyleLbl="revTx" presStyleIdx="1" presStyleCnt="3">
        <dgm:presLayoutVars>
          <dgm:chMax val="0"/>
          <dgm:chPref val="0"/>
        </dgm:presLayoutVars>
      </dgm:prSet>
      <dgm:spPr/>
    </dgm:pt>
    <dgm:pt modelId="{8F6C399F-95DF-4C6B-A5CB-C662CB6C08B5}" type="pres">
      <dgm:prSet presAssocID="{38378FD3-2D88-47FF-B039-CB28EDEBA2B8}" presName="sibTrans" presStyleCnt="0"/>
      <dgm:spPr/>
    </dgm:pt>
    <dgm:pt modelId="{54A39248-C0A7-49DF-B57A-904F17701AB5}" type="pres">
      <dgm:prSet presAssocID="{8ED2D819-6C36-4534-8F3F-2DEBDC3A46E8}" presName="compNode" presStyleCnt="0"/>
      <dgm:spPr/>
    </dgm:pt>
    <dgm:pt modelId="{31D016F0-32E7-4762-A757-98D142F5A4D3}" type="pres">
      <dgm:prSet presAssocID="{8ED2D819-6C36-4534-8F3F-2DEBDC3A46E8}" presName="bgRect" presStyleLbl="bgShp" presStyleIdx="2" presStyleCnt="3"/>
      <dgm:spPr/>
    </dgm:pt>
    <dgm:pt modelId="{68486E68-E5D4-49DA-85BE-B1F279113807}" type="pres">
      <dgm:prSet presAssocID="{8ED2D819-6C36-4534-8F3F-2DEBDC3A46E8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t"/>
        </a:ext>
      </dgm:extLst>
    </dgm:pt>
    <dgm:pt modelId="{405BD4FE-297B-43EF-B62E-5DE25BDB0BDB}" type="pres">
      <dgm:prSet presAssocID="{8ED2D819-6C36-4534-8F3F-2DEBDC3A46E8}" presName="spaceRect" presStyleCnt="0"/>
      <dgm:spPr/>
    </dgm:pt>
    <dgm:pt modelId="{FE6309B2-0183-4BFA-A676-F5372AE72060}" type="pres">
      <dgm:prSet presAssocID="{8ED2D819-6C36-4534-8F3F-2DEBDC3A46E8}" presName="parTx" presStyleLbl="revTx" presStyleIdx="2" presStyleCnt="3">
        <dgm:presLayoutVars>
          <dgm:chMax val="0"/>
          <dgm:chPref val="0"/>
        </dgm:presLayoutVars>
      </dgm:prSet>
      <dgm:spPr/>
    </dgm:pt>
  </dgm:ptLst>
  <dgm:cxnLst>
    <dgm:cxn modelId="{4110BE2A-69BD-4A2F-AB3E-C3C6695AF70E}" type="presOf" srcId="{8ED2D819-6C36-4534-8F3F-2DEBDC3A46E8}" destId="{FE6309B2-0183-4BFA-A676-F5372AE72060}" srcOrd="0" destOrd="0" presId="urn:microsoft.com/office/officeart/2018/2/layout/IconVerticalSolidList"/>
    <dgm:cxn modelId="{80716D7A-044D-4266-B134-9950A936AC87}" type="presOf" srcId="{A95DD3C2-2818-4D6A-9EEF-C61B607F50B1}" destId="{13AAB830-443E-42F5-878C-4F9A7EF8F382}" srcOrd="0" destOrd="0" presId="urn:microsoft.com/office/officeart/2018/2/layout/IconVerticalSolidList"/>
    <dgm:cxn modelId="{8C82E78F-726B-415D-8E0D-672DA6ACC200}" srcId="{2866CF85-8513-4DEF-AB37-3018DFED8884}" destId="{A95DD3C2-2818-4D6A-9EEF-C61B607F50B1}" srcOrd="0" destOrd="0" parTransId="{22973B99-0F79-4087-AB18-32D61F7303DD}" sibTransId="{0E9C08C8-97E3-42EA-BD0D-BE563EF9C46A}"/>
    <dgm:cxn modelId="{75593790-6A9B-4E48-9038-8B8C6CEF1F0F}" srcId="{2866CF85-8513-4DEF-AB37-3018DFED8884}" destId="{8D03BDBF-57DF-46AD-8EB3-CB2B17F7F5C3}" srcOrd="1" destOrd="0" parTransId="{1175BBA5-E36E-4BF1-8C08-FBD71526F57C}" sibTransId="{38378FD3-2D88-47FF-B039-CB28EDEBA2B8}"/>
    <dgm:cxn modelId="{3B1D5EDA-4C52-46E0-ACC6-CB61999978C5}" type="presOf" srcId="{2866CF85-8513-4DEF-AB37-3018DFED8884}" destId="{71FE4224-9289-4B06-B39C-8F5F8EE6599D}" srcOrd="0" destOrd="0" presId="urn:microsoft.com/office/officeart/2018/2/layout/IconVerticalSolidList"/>
    <dgm:cxn modelId="{20BA39E0-6222-4AC0-911F-9728466E4CEC}" srcId="{2866CF85-8513-4DEF-AB37-3018DFED8884}" destId="{8ED2D819-6C36-4534-8F3F-2DEBDC3A46E8}" srcOrd="2" destOrd="0" parTransId="{5722BEB1-71C0-4C30-8044-B85483E46DCE}" sibTransId="{04B6DA0B-843A-4384-8EA4-458064AC3280}"/>
    <dgm:cxn modelId="{F825EAE0-32AD-4F5D-84F3-F45BD5575B06}" type="presOf" srcId="{8D03BDBF-57DF-46AD-8EB3-CB2B17F7F5C3}" destId="{DB89C95E-2073-4BB3-91DA-A3F36E66401C}" srcOrd="0" destOrd="0" presId="urn:microsoft.com/office/officeart/2018/2/layout/IconVerticalSolidList"/>
    <dgm:cxn modelId="{4BE0EF49-BB9F-42A3-ABE1-31A05CDCAFA3}" type="presParOf" srcId="{71FE4224-9289-4B06-B39C-8F5F8EE6599D}" destId="{DE9915D1-52F3-4CD1-B6B1-35501D5D9787}" srcOrd="0" destOrd="0" presId="urn:microsoft.com/office/officeart/2018/2/layout/IconVerticalSolidList"/>
    <dgm:cxn modelId="{1963FE8B-AB7A-445C-A18B-0ABF91826B5F}" type="presParOf" srcId="{DE9915D1-52F3-4CD1-B6B1-35501D5D9787}" destId="{70F72814-AA67-4A97-8AAE-3399CB6C51CE}" srcOrd="0" destOrd="0" presId="urn:microsoft.com/office/officeart/2018/2/layout/IconVerticalSolidList"/>
    <dgm:cxn modelId="{95F95599-9E70-484C-9138-B5FE4FF98EB8}" type="presParOf" srcId="{DE9915D1-52F3-4CD1-B6B1-35501D5D9787}" destId="{C54D79FD-2E71-4F08-80F0-BD0C442EE8F4}" srcOrd="1" destOrd="0" presId="urn:microsoft.com/office/officeart/2018/2/layout/IconVerticalSolidList"/>
    <dgm:cxn modelId="{F5168D9F-9F11-4323-BAAB-E4A65DEC3A3F}" type="presParOf" srcId="{DE9915D1-52F3-4CD1-B6B1-35501D5D9787}" destId="{BC47B0EF-D322-4DED-A05B-6E91EFEAA368}" srcOrd="2" destOrd="0" presId="urn:microsoft.com/office/officeart/2018/2/layout/IconVerticalSolidList"/>
    <dgm:cxn modelId="{56EFD6A0-C32A-47B6-BE87-FA1045A023CE}" type="presParOf" srcId="{DE9915D1-52F3-4CD1-B6B1-35501D5D9787}" destId="{13AAB830-443E-42F5-878C-4F9A7EF8F382}" srcOrd="3" destOrd="0" presId="urn:microsoft.com/office/officeart/2018/2/layout/IconVerticalSolidList"/>
    <dgm:cxn modelId="{0C465732-1F78-4B1B-91DF-0F8451033158}" type="presParOf" srcId="{71FE4224-9289-4B06-B39C-8F5F8EE6599D}" destId="{1B622CD7-FE1A-4C41-8657-042A4C2190A5}" srcOrd="1" destOrd="0" presId="urn:microsoft.com/office/officeart/2018/2/layout/IconVerticalSolidList"/>
    <dgm:cxn modelId="{E6A3C30C-CFC8-4DE6-9D12-41729A5C9418}" type="presParOf" srcId="{71FE4224-9289-4B06-B39C-8F5F8EE6599D}" destId="{D6DCC704-F9F6-43B0-A443-E498C57D77B7}" srcOrd="2" destOrd="0" presId="urn:microsoft.com/office/officeart/2018/2/layout/IconVerticalSolidList"/>
    <dgm:cxn modelId="{6189B485-1AC9-4474-909B-B116E2DDCA08}" type="presParOf" srcId="{D6DCC704-F9F6-43B0-A443-E498C57D77B7}" destId="{6D5FB299-1251-4ADA-88B5-90A298D7520D}" srcOrd="0" destOrd="0" presId="urn:microsoft.com/office/officeart/2018/2/layout/IconVerticalSolidList"/>
    <dgm:cxn modelId="{BC37D92D-D398-49F8-AB52-06CBF80A01DF}" type="presParOf" srcId="{D6DCC704-F9F6-43B0-A443-E498C57D77B7}" destId="{2B17E1CD-1B59-4D89-B536-23EFD4892173}" srcOrd="1" destOrd="0" presId="urn:microsoft.com/office/officeart/2018/2/layout/IconVerticalSolidList"/>
    <dgm:cxn modelId="{564D3012-703D-4183-B377-C6A48D334F77}" type="presParOf" srcId="{D6DCC704-F9F6-43B0-A443-E498C57D77B7}" destId="{6F9A9CF8-266F-4E57-8C18-C51949914205}" srcOrd="2" destOrd="0" presId="urn:microsoft.com/office/officeart/2018/2/layout/IconVerticalSolidList"/>
    <dgm:cxn modelId="{7E18B91E-797E-4872-AB5F-82218F007AF6}" type="presParOf" srcId="{D6DCC704-F9F6-43B0-A443-E498C57D77B7}" destId="{DB89C95E-2073-4BB3-91DA-A3F36E66401C}" srcOrd="3" destOrd="0" presId="urn:microsoft.com/office/officeart/2018/2/layout/IconVerticalSolidList"/>
    <dgm:cxn modelId="{063F642E-F265-4FA9-9B26-9FDD91912DE8}" type="presParOf" srcId="{71FE4224-9289-4B06-B39C-8F5F8EE6599D}" destId="{8F6C399F-95DF-4C6B-A5CB-C662CB6C08B5}" srcOrd="3" destOrd="0" presId="urn:microsoft.com/office/officeart/2018/2/layout/IconVerticalSolidList"/>
    <dgm:cxn modelId="{D7462F05-32A3-44FB-B952-7D47208ACF14}" type="presParOf" srcId="{71FE4224-9289-4B06-B39C-8F5F8EE6599D}" destId="{54A39248-C0A7-49DF-B57A-904F17701AB5}" srcOrd="4" destOrd="0" presId="urn:microsoft.com/office/officeart/2018/2/layout/IconVerticalSolidList"/>
    <dgm:cxn modelId="{1F69AEEC-4AC2-49CE-AD69-504DA43351F1}" type="presParOf" srcId="{54A39248-C0A7-49DF-B57A-904F17701AB5}" destId="{31D016F0-32E7-4762-A757-98D142F5A4D3}" srcOrd="0" destOrd="0" presId="urn:microsoft.com/office/officeart/2018/2/layout/IconVerticalSolidList"/>
    <dgm:cxn modelId="{FCEDB47E-92D4-4772-9917-E57039A9511B}" type="presParOf" srcId="{54A39248-C0A7-49DF-B57A-904F17701AB5}" destId="{68486E68-E5D4-49DA-85BE-B1F279113807}" srcOrd="1" destOrd="0" presId="urn:microsoft.com/office/officeart/2018/2/layout/IconVerticalSolidList"/>
    <dgm:cxn modelId="{EB797E9D-2499-4876-8F19-C39ABD3F62E8}" type="presParOf" srcId="{54A39248-C0A7-49DF-B57A-904F17701AB5}" destId="{405BD4FE-297B-43EF-B62E-5DE25BDB0BDB}" srcOrd="2" destOrd="0" presId="urn:microsoft.com/office/officeart/2018/2/layout/IconVerticalSolidList"/>
    <dgm:cxn modelId="{05E88444-A520-4874-A14E-2F9661101ED0}" type="presParOf" srcId="{54A39248-C0A7-49DF-B57A-904F17701AB5}" destId="{FE6309B2-0183-4BFA-A676-F5372AE72060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0F72814-AA67-4A97-8AAE-3399CB6C51CE}">
      <dsp:nvSpPr>
        <dsp:cNvPr id="0" name=""/>
        <dsp:cNvSpPr/>
      </dsp:nvSpPr>
      <dsp:spPr>
        <a:xfrm>
          <a:off x="0" y="452"/>
          <a:ext cx="10287000" cy="105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4D79FD-2E71-4F08-80F0-BD0C442EE8F4}">
      <dsp:nvSpPr>
        <dsp:cNvPr id="0" name=""/>
        <dsp:cNvSpPr/>
      </dsp:nvSpPr>
      <dsp:spPr>
        <a:xfrm>
          <a:off x="319958" y="238437"/>
          <a:ext cx="581743" cy="58174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AAB830-443E-42F5-878C-4F9A7EF8F382}">
      <dsp:nvSpPr>
        <dsp:cNvPr id="0" name=""/>
        <dsp:cNvSpPr/>
      </dsp:nvSpPr>
      <dsp:spPr>
        <a:xfrm>
          <a:off x="1221660" y="452"/>
          <a:ext cx="9065339" cy="10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41" tIns="111941" rIns="111941" bIns="111941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200" kern="1200" dirty="0"/>
            <a:t>Propreté, sent mieux, ordonné</a:t>
          </a:r>
          <a:endParaRPr lang="en-US" sz="3200" kern="1200" dirty="0"/>
        </a:p>
      </dsp:txBody>
      <dsp:txXfrm>
        <a:off x="1221660" y="452"/>
        <a:ext cx="9065339" cy="1057714"/>
      </dsp:txXfrm>
    </dsp:sp>
    <dsp:sp modelId="{6D5FB299-1251-4ADA-88B5-90A298D7520D}">
      <dsp:nvSpPr>
        <dsp:cNvPr id="0" name=""/>
        <dsp:cNvSpPr/>
      </dsp:nvSpPr>
      <dsp:spPr>
        <a:xfrm>
          <a:off x="0" y="1322595"/>
          <a:ext cx="10287000" cy="105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17E1CD-1B59-4D89-B536-23EFD4892173}">
      <dsp:nvSpPr>
        <dsp:cNvPr id="0" name=""/>
        <dsp:cNvSpPr/>
      </dsp:nvSpPr>
      <dsp:spPr>
        <a:xfrm>
          <a:off x="319958" y="1560580"/>
          <a:ext cx="581743" cy="58174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B89C95E-2073-4BB3-91DA-A3F36E66401C}">
      <dsp:nvSpPr>
        <dsp:cNvPr id="0" name=""/>
        <dsp:cNvSpPr/>
      </dsp:nvSpPr>
      <dsp:spPr>
        <a:xfrm>
          <a:off x="1221660" y="1322595"/>
          <a:ext cx="9065339" cy="10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41" tIns="111941" rIns="111941" bIns="111941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200" kern="1200" dirty="0"/>
            <a:t>Œufs, très nutritif</a:t>
          </a:r>
          <a:endParaRPr lang="en-US" sz="3200" kern="1200" dirty="0"/>
        </a:p>
      </dsp:txBody>
      <dsp:txXfrm>
        <a:off x="1221660" y="1322595"/>
        <a:ext cx="9065339" cy="1057714"/>
      </dsp:txXfrm>
    </dsp:sp>
    <dsp:sp modelId="{31D016F0-32E7-4762-A757-98D142F5A4D3}">
      <dsp:nvSpPr>
        <dsp:cNvPr id="0" name=""/>
        <dsp:cNvSpPr/>
      </dsp:nvSpPr>
      <dsp:spPr>
        <a:xfrm>
          <a:off x="0" y="2644738"/>
          <a:ext cx="10287000" cy="1057714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486E68-E5D4-49DA-85BE-B1F279113807}">
      <dsp:nvSpPr>
        <dsp:cNvPr id="0" name=""/>
        <dsp:cNvSpPr/>
      </dsp:nvSpPr>
      <dsp:spPr>
        <a:xfrm>
          <a:off x="319958" y="2882724"/>
          <a:ext cx="581743" cy="58174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E6309B2-0183-4BFA-A676-F5372AE72060}">
      <dsp:nvSpPr>
        <dsp:cNvPr id="0" name=""/>
        <dsp:cNvSpPr/>
      </dsp:nvSpPr>
      <dsp:spPr>
        <a:xfrm>
          <a:off x="1221660" y="2644738"/>
          <a:ext cx="9065339" cy="10577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41" tIns="111941" rIns="111941" bIns="111941" numCol="1" spcCol="1270" anchor="ctr" anchorCtr="0">
          <a:noAutofit/>
        </a:bodyPr>
        <a:lstStyle/>
        <a:p>
          <a:pPr marL="0" lvl="0" indent="0" algn="l" defTabSz="1422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CA" sz="3200" kern="1200" dirty="0"/>
            <a:t>Couvertures, </a:t>
          </a:r>
          <a:r>
            <a:rPr lang="fr-CA" sz="3200" kern="1200" dirty="0" err="1"/>
            <a:t>comfortable</a:t>
          </a:r>
          <a:endParaRPr lang="en-US" sz="3200" kern="1200" dirty="0"/>
        </a:p>
      </dsp:txBody>
      <dsp:txXfrm>
        <a:off x="1221660" y="2644738"/>
        <a:ext cx="9065339" cy="10577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D96F2-02BD-E71F-EFBD-14FECCF2D3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7172325" cy="3152251"/>
          </a:xfrm>
        </p:spPr>
        <p:txBody>
          <a:bodyPr anchor="b">
            <a:normAutofit/>
          </a:bodyPr>
          <a:lstStyle>
            <a:lvl1pPr algn="l"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BE90113-E8E1-4E48-41BC-583802BFC95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20137"/>
            <a:ext cx="7172325" cy="112236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AC7EE5-BFF0-D779-4261-E239DB450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789492-34ED-FE24-4F29-E4C8F5497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FB0C886-7F1E-7BC1-9A9E-B24C2AC2F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C74AEE6-9CA7-5247-DC34-99634247DF50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03787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F4143-3C41-D626-8F64-36A9C9F1A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914400"/>
            <a:ext cx="9962791" cy="9906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52C4FB-B560-A0FC-6435-952981BC9A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2285997"/>
            <a:ext cx="9962791" cy="3890965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CEC4F-0A90-11E2-E43E-B9E765AFBD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B2A5B4-1D77-B0AC-49E7-CAE9556B1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396EF9-2FDA-8E87-D546-8840CEBF0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482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4085AB7-38B3-7F80-0B2D-7960F56375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24513" y="1052423"/>
            <a:ext cx="1771292" cy="4917056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ADBDC3-E9EA-8699-B2E4-4C7784455B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06414" y="1052424"/>
            <a:ext cx="7873043" cy="49170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1DBEDE-3A67-6FCA-25F3-B91F7C82ED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9EFF51-4318-20EA-3A3A-8FE203B1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D9703-5BAD-DE95-98D9-0F30E7C09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56168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532FD-157B-437C-E9D5-B66E8B3B1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90A51-A7E8-7A6A-5FD0-F9B250BE41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78C8B8-F999-7D95-435D-17CE6ACCD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427265-C89C-937F-1DA3-F377F6877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EB89E-4530-3632-3485-F481DB042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3446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18056A-761D-1DBC-276A-2A46D153C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1613" y="1355763"/>
            <a:ext cx="6972300" cy="2255794"/>
          </a:xfrm>
        </p:spPr>
        <p:txBody>
          <a:bodyPr anchor="t">
            <a:normAutofit/>
          </a:bodyPr>
          <a:lstStyle>
            <a:lvl1pPr>
              <a:lnSpc>
                <a:spcPct val="110000"/>
              </a:lnSpc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904B3-6AC1-19D5-3EAE-2009A3B4C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4000" y="4921820"/>
            <a:ext cx="5524500" cy="115093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A2A86D-493D-5BF6-8AA6-F1231E3BA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CD76-6623-164A-7BFA-207AFA057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A64312-1F20-5486-62B0-A8BB8829D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703F1C9-9114-4426-6F07-F7FF9CCD5FC4}"/>
              </a:ext>
            </a:extLst>
          </p:cNvPr>
          <p:cNvCxnSpPr>
            <a:cxnSpLocks/>
          </p:cNvCxnSpPr>
          <p:nvPr/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318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CFC4C-4D16-E5A8-F934-8B158F6F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9BDE54-F935-945D-3E4F-B659695E84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52500" y="2286002"/>
            <a:ext cx="5067300" cy="389096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8F3710-E06B-05DE-937A-C92E52569E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286001"/>
            <a:ext cx="5067300" cy="38909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302EFD-42D3-11C1-677E-0E478B93F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4C2F08-0D93-B14B-6106-2925DF3E1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A5DE81-F2AB-CCB9-8B68-5E4F31011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26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F2D81B-4E36-1511-E9A7-8FB931B41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1004888"/>
            <a:ext cx="10287000" cy="90011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FA73DE-183B-9473-20AD-2D3BFED843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1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70FB3D-60AC-DEF2-4472-31B4E076CB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1" y="3048001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6E5BDB-B29C-788F-E2FB-6C154E8FE82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53174" y="2085959"/>
            <a:ext cx="4886325" cy="590566"/>
          </a:xfrm>
        </p:spPr>
        <p:txBody>
          <a:bodyPr anchor="b">
            <a:normAutofit/>
          </a:bodyPr>
          <a:lstStyle>
            <a:lvl1pPr marL="0" indent="0">
              <a:buNone/>
              <a:defRPr sz="1800" b="0" cap="all" spc="300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513FF49-3276-24CA-BC81-FA92C0A930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53174" y="3048000"/>
            <a:ext cx="4886325" cy="322263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8FA1C8-C196-9BE1-F603-3FC17EDD9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FB79692-E142-E1D7-AD17-30C5F13657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90FCF2-7B78-2A2A-F878-58335FEA3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C2D0356-1ECF-682B-F87A-811BDD28B2CB}"/>
              </a:ext>
            </a:extLst>
          </p:cNvPr>
          <p:cNvCxnSpPr>
            <a:cxnSpLocks/>
          </p:cNvCxnSpPr>
          <p:nvPr/>
        </p:nvCxnSpPr>
        <p:spPr>
          <a:xfrm>
            <a:off x="1052513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B906CA06-9701-E645-C0A5-594B227B288F}"/>
              </a:ext>
            </a:extLst>
          </p:cNvPr>
          <p:cNvCxnSpPr>
            <a:cxnSpLocks/>
          </p:cNvCxnSpPr>
          <p:nvPr/>
        </p:nvCxnSpPr>
        <p:spPr>
          <a:xfrm>
            <a:off x="6435725" y="287681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39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214DA-C0D4-E152-7F42-F6352C961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914400"/>
            <a:ext cx="9715500" cy="9906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C2AA04-1E84-460C-F560-A228F930F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AB260E-3910-7D1B-5074-24F5F0AB53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2020F1-A878-9B80-6B4F-7D71406BBF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8783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B7652D6-7AE9-3E3B-5C1B-2B4399B150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A7127E-2A63-6F45-4C40-8358436307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56FB79-D9D1-5381-0019-E24F8B4DA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98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C23B5-7DA9-0E4F-DA39-4624DB8A2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369065"/>
            <a:ext cx="3266536" cy="2312979"/>
          </a:xfrm>
        </p:spPr>
        <p:txBody>
          <a:bodyPr anchor="b"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A5E77-518A-1FB9-B473-E19CADE046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24423" y="987425"/>
            <a:ext cx="5615077" cy="4873625"/>
          </a:xfrm>
        </p:spPr>
        <p:txBody>
          <a:bodyPr anchor="ctr"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65344F-7D06-2406-D113-D24587835D6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47801"/>
            <a:ext cx="3266536" cy="23828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2BE708-BAD0-A0A6-9332-9D2179E673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A70050-9362-4EC4-6B73-3A38445B71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CDA991-8608-CAB4-33FA-03D380D2F0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950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07B837-332D-9100-E007-7DE2794814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9" y="1385457"/>
            <a:ext cx="3312543" cy="2304288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E0DE983-0B0E-07CC-8C57-4EA529E27D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24423" y="957263"/>
            <a:ext cx="5372189" cy="49625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CAB867-3FC6-5007-61B0-D9B7E5B0CE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24000" y="3958315"/>
            <a:ext cx="3312542" cy="1961473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C7E0F-BFE1-7134-163B-B777970B7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0D92BC-42A9-434B-8530-ADBF4485E407}" type="datetimeFigureOut">
              <a:rPr lang="en-US" smtClean="0"/>
              <a:t>6/12/2025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D395D0B-4F98-F3BE-FB23-22D8C5D41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FB2E3D-2188-B7A9-0ECE-9781473584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9F9E-9962-4B7B-BA18-A15907CCC6B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89759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F5258B98-3BD5-0A20-B0E7-944EAEB2654A}"/>
              </a:ext>
            </a:extLst>
          </p:cNvPr>
          <p:cNvSpPr/>
          <p:nvPr/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D404C1-E8A5-65FC-C068-21EA0397E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757238"/>
            <a:ext cx="10287000" cy="1147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DCFD78-F171-BA47-AAF3-C6EB75F94C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285997"/>
            <a:ext cx="10287000" cy="38909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965A77-B1AB-D608-A6C5-F0F99B6913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 rot="5400000">
            <a:off x="10568087" y="4756249"/>
            <a:ext cx="247630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fld id="{9D0D92BC-42A9-434B-8530-ADBF4485E407}" type="datetimeFigureOut">
              <a:rPr lang="en-US" smtClean="0"/>
              <a:pPr/>
              <a:t>6/12/2025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DE34E5-5E9B-7786-05B5-B93241EE2F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5400000">
            <a:off x="10589519" y="1758059"/>
            <a:ext cx="243344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00" b="1" cap="all" spc="300" baseline="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25CD4B-611E-32FA-419D-326099EEF3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39542" y="3246437"/>
            <a:ext cx="5333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 b="1" cap="all" baseline="0">
                <a:solidFill>
                  <a:schemeClr val="tx1"/>
                </a:solidFill>
                <a:latin typeface="+mj-lt"/>
              </a:defRPr>
            </a:lvl1pPr>
          </a:lstStyle>
          <a:p>
            <a:fld id="{A0289F9E-9962-4B7B-BA18-A15907CCC6BF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7357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7" r:id="rId1"/>
    <p:sldLayoutId id="2147483748" r:id="rId2"/>
    <p:sldLayoutId id="2147483749" r:id="rId3"/>
    <p:sldLayoutId id="2147483750" r:id="rId4"/>
    <p:sldLayoutId id="2147483751" r:id="rId5"/>
    <p:sldLayoutId id="2147483745" r:id="rId6"/>
    <p:sldLayoutId id="2147483741" r:id="rId7"/>
    <p:sldLayoutId id="2147483742" r:id="rId8"/>
    <p:sldLayoutId id="2147483743" r:id="rId9"/>
    <p:sldLayoutId id="2147483744" r:id="rId10"/>
    <p:sldLayoutId id="2147483746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6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256032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6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2120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496" indent="0" algn="l" defTabSz="914400" rtl="0" eaLnBrk="1" latinLnBrk="0" hangingPunct="1">
        <a:lnSpc>
          <a:spcPct val="120000"/>
        </a:lnSpc>
        <a:spcBef>
          <a:spcPts val="500"/>
        </a:spcBef>
        <a:buFontTx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83210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fr/vectors/yeux-lunettes-lentilles-mes-motifs-2022424/" TargetMode="External"/><Relationship Id="rId5" Type="http://schemas.openxmlformats.org/officeDocument/2006/relationships/image" Target="../media/image5.png"/><Relationship Id="rId4" Type="http://schemas.openxmlformats.org/officeDocument/2006/relationships/hyperlink" Target="https://svgsilh.com/fr/image/159681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eatedebate.com/debate/show/When_Libs_start_preaching_ethics_and_morality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/3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48FFC24-58D9-EDDE-8FE5-2DCD5064EF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52500" y="1046624"/>
            <a:ext cx="4264686" cy="109295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 </a:t>
            </a:r>
            <a:r>
              <a:rPr lang="en-US" sz="4000" b="1" kern="1200" cap="all" spc="600" baseline="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personne</a:t>
            </a:r>
            <a:r>
              <a:rPr lang="en-US" sz="4000" b="1" kern="1200" cap="all" spc="60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chouette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17A4D85E-F98A-F670-16C3-7B2B0DA3A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7781"/>
            <a:ext cx="6096000" cy="3640219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936EBB49-5D50-3276-CB1E-A94ED905B4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2500" y="2285997"/>
            <a:ext cx="4191000" cy="389096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3200" b="1" dirty="0"/>
              <a:t> </a:t>
            </a:r>
          </a:p>
          <a:p>
            <a:pPr algn="ctr"/>
            <a:r>
              <a:rPr lang="en-US" sz="3200" b="1" dirty="0"/>
              <a:t>*Bruno Tremblay*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algn="ctr"/>
            <a:r>
              <a:rPr lang="en-US" dirty="0"/>
              <a:t>Par Louis Lafortune</a:t>
            </a:r>
          </a:p>
          <a:p>
            <a:pPr algn="ctr"/>
            <a:r>
              <a:rPr lang="en-US" dirty="0"/>
              <a:t>13 Juin 2025</a:t>
            </a:r>
          </a:p>
          <a:p>
            <a:pPr algn="ctr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 descr="Neon laser lights aligned to form a triangle">
            <a:extLst>
              <a:ext uri="{FF2B5EF4-FFF2-40B4-BE49-F238E27FC236}">
                <a16:creationId xmlns:a16="http://schemas.microsoft.com/office/drawing/2014/main" id="{356963BC-7151-4F26-721C-6024D8D3499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1948" r="22497"/>
          <a:stretch>
            <a:fillRect/>
          </a:stretch>
        </p:blipFill>
        <p:spPr>
          <a:xfrm>
            <a:off x="6096000" y="10"/>
            <a:ext cx="6095999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082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454EF9E0-E327-AB62-2811-FE1D2BA6C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9" b="7839"/>
          <a:stretch/>
        </p:blipFill>
        <p:spPr>
          <a:xfrm flipH="1">
            <a:off x="-1377" y="786"/>
            <a:ext cx="12191980" cy="6856429"/>
          </a:xfrm>
          <a:prstGeom prst="rect">
            <a:avLst/>
          </a:prstGeom>
        </p:spPr>
      </p:pic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3174E83-2682-EA33-BF59-CACA1385E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FA98D52-2D18-3F79-84A6-C670F4954B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1" y="2211978"/>
            <a:ext cx="3535679" cy="14257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000" dirty="0"/>
              <a:t>Moment </a:t>
            </a:r>
            <a:r>
              <a:rPr lang="en-US" sz="4000" dirty="0" err="1"/>
              <a:t>heureux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7C565BA-380B-80BB-2003-917372BC40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61943" y="4027029"/>
            <a:ext cx="3048000" cy="87758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Randonnée, </a:t>
            </a:r>
            <a:r>
              <a:rPr lang="en-US" sz="2400" dirty="0" err="1"/>
              <a:t>mont</a:t>
            </a:r>
            <a:r>
              <a:rPr lang="en-US" sz="2400" dirty="0"/>
              <a:t> Wright, marcher 7km, </a:t>
            </a:r>
            <a:r>
              <a:rPr lang="en-US" sz="2400" dirty="0" err="1"/>
              <a:t>aller</a:t>
            </a:r>
            <a:r>
              <a:rPr lang="en-US" sz="2400" dirty="0"/>
              <a:t> retour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D8181E6-BF6C-7868-46D1-88E2970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8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7317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26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1" name="Rectangle 30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8EAA12F-198C-135B-F367-3DB052372D4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58" b="7559"/>
          <a:stretch>
            <a:fillRect/>
          </a:stretch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3174E83-2682-EA33-BF59-CACA1385E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9A99E888-A16B-4502-D499-CC9543DBC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0" y="2305291"/>
            <a:ext cx="3535679" cy="14257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dirty="0"/>
              <a:t>Ce que </a:t>
            </a:r>
            <a:r>
              <a:rPr lang="en-US" dirty="0" err="1"/>
              <a:t>j’aimerais</a:t>
            </a:r>
            <a:r>
              <a:rPr lang="en-US" dirty="0"/>
              <a:t> faire plus tard avec </a:t>
            </a:r>
            <a:r>
              <a:rPr lang="en-US" dirty="0" err="1"/>
              <a:t>lui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D2BACC5-A337-0E57-F949-022C857642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4249360"/>
            <a:ext cx="3048000" cy="877585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3200" dirty="0" err="1"/>
              <a:t>Pêcher</a:t>
            </a:r>
            <a:r>
              <a:rPr lang="en-US" sz="3200" dirty="0"/>
              <a:t>, chalet</a:t>
            </a: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D8181E6-BF6C-7868-46D1-88E2970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8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32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E96BFD4-44B0-5C43-0FE6-AE8623F97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089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E2D4025-E8FF-2452-2300-A0AD15130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9342" y="1899558"/>
            <a:ext cx="4357316" cy="2425699"/>
          </a:xfrm>
        </p:spPr>
        <p:txBody>
          <a:bodyPr>
            <a:noAutofit/>
          </a:bodyPr>
          <a:lstStyle/>
          <a:p>
            <a:pPr algn="ctr"/>
            <a:r>
              <a:rPr lang="fr-CA" sz="4000" dirty="0"/>
              <a:t>Merci de m’Avoir écouté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425A08A-6B40-CDA2-874C-CBD30AB4CB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2521332"/>
            <a:ext cx="6110048" cy="4339757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92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96EA507-C92B-1C7D-CAA8-2BBE138571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5929" y="936811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014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0DB4423-716D-4B40-9498-69F5F3E5E0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71BC198-08D0-820F-FBC4-2BA38BB6A6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33742"/>
            <a:ext cx="12192000" cy="5529633"/>
          </a:xfrm>
          <a:prstGeom prst="rect">
            <a:avLst/>
          </a:prstGeom>
          <a:gradFill>
            <a:gsLst>
              <a:gs pos="20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6BCBC0B-8296-56C5-38CB-8138FF84D4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0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CD95837-499A-D0AA-F5B3-3D6C117A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054" y="2286000"/>
            <a:ext cx="3965456" cy="2286000"/>
          </a:xfrm>
        </p:spPr>
        <p:txBody>
          <a:bodyPr anchor="ctr">
            <a:normAutofit/>
          </a:bodyPr>
          <a:lstStyle/>
          <a:p>
            <a:pPr algn="ctr"/>
            <a:r>
              <a:rPr lang="fr-CA" sz="4000"/>
              <a:t>Pourquoi j’ai choIsi mon père?</a:t>
            </a:r>
            <a:endParaRPr lang="fr-CA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38B675-C972-5437-2DB9-013BC9C30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5993" y="3502425"/>
            <a:ext cx="4814053" cy="2581835"/>
          </a:xfrm>
        </p:spPr>
        <p:txBody>
          <a:bodyPr anchor="ctr">
            <a:noAutofit/>
          </a:bodyPr>
          <a:lstStyle/>
          <a:p>
            <a:r>
              <a:rPr lang="fr-CA" sz="3200" dirty="0"/>
              <a:t>Génial</a:t>
            </a:r>
          </a:p>
          <a:p>
            <a:r>
              <a:rPr lang="fr-CA" sz="3200" dirty="0"/>
              <a:t>Gentil </a:t>
            </a:r>
          </a:p>
          <a:p>
            <a:r>
              <a:rPr lang="fr-CA" sz="3200" dirty="0"/>
              <a:t>Drôle</a:t>
            </a:r>
          </a:p>
          <a:p>
            <a:r>
              <a:rPr lang="fr-CA" sz="3200" dirty="0"/>
              <a:t>Toujours là pour moi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4AA2BB2-EC36-FBAA-12FA-52B8A47788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4986" y="588176"/>
            <a:ext cx="4725060" cy="276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15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6D4A3E8-8F6A-2BAD-B399-F4E4BE97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435055"/>
            <a:ext cx="10287000" cy="1147762"/>
          </a:xfrm>
        </p:spPr>
        <p:txBody>
          <a:bodyPr>
            <a:normAutofit/>
          </a:bodyPr>
          <a:lstStyle/>
          <a:p>
            <a:pPr algn="ctr"/>
            <a:r>
              <a:rPr lang="fr-CA" sz="4000" dirty="0"/>
              <a:t>Caractéristiques physiques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31821C8-C315-6221-1247-D228EA524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2500" y="2285997"/>
            <a:ext cx="3111500" cy="3890965"/>
          </a:xfrm>
        </p:spPr>
        <p:txBody>
          <a:bodyPr>
            <a:normAutofit/>
          </a:bodyPr>
          <a:lstStyle/>
          <a:p>
            <a:r>
              <a:rPr lang="fr-CA" sz="3200" dirty="0"/>
              <a:t>Grand</a:t>
            </a:r>
          </a:p>
          <a:p>
            <a:r>
              <a:rPr lang="fr-CA" sz="3200" dirty="0"/>
              <a:t>Musclé</a:t>
            </a:r>
          </a:p>
          <a:p>
            <a:r>
              <a:rPr lang="fr-CA" sz="3200" dirty="0"/>
              <a:t>Lunettes </a:t>
            </a:r>
          </a:p>
          <a:p>
            <a:r>
              <a:rPr lang="fr-CA" sz="3200" dirty="0"/>
              <a:t>Cheveux bruns rugueux</a:t>
            </a:r>
          </a:p>
        </p:txBody>
      </p:sp>
      <p:pic>
        <p:nvPicPr>
          <p:cNvPr id="5" name="Graphique 4">
            <a:extLst>
              <a:ext uri="{FF2B5EF4-FFF2-40B4-BE49-F238E27FC236}">
                <a16:creationId xmlns:a16="http://schemas.microsoft.com/office/drawing/2014/main" id="{57637949-7FA4-CE59-F1C5-6CFD7F531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9506856" y="1899275"/>
            <a:ext cx="2401241" cy="32976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640C72-78E9-7138-1C59-EF2AF90A4B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535713" y="3338658"/>
            <a:ext cx="4165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84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DAD064D-86F0-42ED-B520-99689857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DDC1D8-AA93-05AA-6265-06BC75D173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9450" y="2874"/>
            <a:ext cx="4229100" cy="1141004"/>
          </a:xfrm>
        </p:spPr>
        <p:txBody>
          <a:bodyPr>
            <a:normAutofit/>
          </a:bodyPr>
          <a:lstStyle/>
          <a:p>
            <a:pPr algn="ctr"/>
            <a:r>
              <a:rPr lang="fr-CA" sz="4000" dirty="0"/>
              <a:t>Qualités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A1719B8-E1D0-7521-65CC-C57650C72A5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" b="41501"/>
          <a:stretch>
            <a:fillRect/>
          </a:stretch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E56140E-8EE1-BE31-745D-450AF05FB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174117"/>
            <a:ext cx="6095999" cy="3689633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825AD58-48C0-B476-CA88-B013F99C13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0753" y="1269117"/>
            <a:ext cx="4903694" cy="3810000"/>
          </a:xfrm>
        </p:spPr>
        <p:txBody>
          <a:bodyPr>
            <a:noAutofit/>
          </a:bodyPr>
          <a:lstStyle/>
          <a:p>
            <a:r>
              <a:rPr lang="fr-CA" sz="2800" b="1" dirty="0"/>
              <a:t>Gentil: </a:t>
            </a:r>
          </a:p>
          <a:p>
            <a:pPr lvl="1"/>
            <a:r>
              <a:rPr lang="fr-CA" sz="2800" b="0" dirty="0"/>
              <a:t>	- content </a:t>
            </a:r>
          </a:p>
          <a:p>
            <a:pPr lvl="1"/>
            <a:r>
              <a:rPr lang="fr-CA" sz="2800" b="0" dirty="0"/>
              <a:t>	- tranquille</a:t>
            </a:r>
          </a:p>
          <a:p>
            <a:r>
              <a:rPr lang="fr-CA" sz="2800" b="1" dirty="0"/>
              <a:t>Serviable:</a:t>
            </a:r>
          </a:p>
          <a:p>
            <a:pPr lvl="1"/>
            <a:r>
              <a:rPr lang="fr-CA" sz="2800" b="0" dirty="0"/>
              <a:t>	- aide, membres, famille</a:t>
            </a:r>
          </a:p>
          <a:p>
            <a:r>
              <a:rPr lang="fr-CA" sz="2800" b="1" dirty="0"/>
              <a:t>Drôle:</a:t>
            </a:r>
          </a:p>
          <a:p>
            <a:pPr lvl="1"/>
            <a:r>
              <a:rPr lang="fr-CA" sz="2800" b="0" dirty="0"/>
              <a:t>	- imagination créative</a:t>
            </a:r>
          </a:p>
          <a:p>
            <a:pPr lvl="1"/>
            <a:r>
              <a:rPr lang="fr-CA" sz="2800" b="0" dirty="0"/>
              <a:t> 	- raconte des blagues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3F74279-E694-CEB1-ED9A-ADBEBAEB7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000" y="324577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b="0" dirty="0">
              <a:solidFill>
                <a:srgbClr val="000000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150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1" name="Rectangle 1030">
            <a:extLst>
              <a:ext uri="{FF2B5EF4-FFF2-40B4-BE49-F238E27FC236}">
                <a16:creationId xmlns:a16="http://schemas.microsoft.com/office/drawing/2014/main" id="{5669F72C-E3FB-4C48-AEBD-AF7AC0D749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Freeform: Shape 1032">
            <a:extLst>
              <a:ext uri="{FF2B5EF4-FFF2-40B4-BE49-F238E27FC236}">
                <a16:creationId xmlns:a16="http://schemas.microsoft.com/office/drawing/2014/main" id="{2F9995FB-469D-2E41-1BFB-41F15A2FF8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9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85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ABF4489-CD63-36BA-1DBD-EE2DE8B6C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345" y="2044297"/>
            <a:ext cx="3515311" cy="275484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000" dirty="0">
                <a:solidFill>
                  <a:srgbClr val="000000"/>
                </a:solidFill>
              </a:rPr>
              <a:t>Travail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8189225-8A63-74B7-9DC5-709E994158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7661" y="1456999"/>
            <a:ext cx="5970598" cy="415065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b="1" dirty="0" err="1"/>
              <a:t>Actuaire</a:t>
            </a:r>
            <a:r>
              <a:rPr lang="en-US" sz="3200" b="1" dirty="0"/>
              <a:t>:</a:t>
            </a:r>
            <a:r>
              <a:rPr lang="en-US" sz="3200" dirty="0"/>
              <a:t> </a:t>
            </a:r>
          </a:p>
          <a:p>
            <a:pPr lvl="1"/>
            <a:r>
              <a:rPr lang="en-US" sz="3200" b="0" dirty="0"/>
              <a:t>	- </a:t>
            </a:r>
          </a:p>
          <a:p>
            <a:pPr lvl="1"/>
            <a:r>
              <a:rPr lang="en-US" sz="3200" b="0" dirty="0"/>
              <a:t>	-   Compagnie assurance</a:t>
            </a:r>
          </a:p>
          <a:p>
            <a:pPr lvl="1"/>
            <a:r>
              <a:rPr lang="en-US" sz="3200" b="0" dirty="0"/>
              <a:t>	-   Fait de la </a:t>
            </a:r>
            <a:r>
              <a:rPr lang="en-US" sz="3200" b="0" dirty="0" err="1"/>
              <a:t>programmation</a:t>
            </a:r>
            <a:endParaRPr lang="en-US" sz="3200" b="0" dirty="0"/>
          </a:p>
        </p:txBody>
      </p:sp>
      <p:pic>
        <p:nvPicPr>
          <p:cNvPr id="1026" name="Picture 2" descr="Beneva - Wikipedia">
            <a:extLst>
              <a:ext uri="{FF2B5EF4-FFF2-40B4-BE49-F238E27FC236}">
                <a16:creationId xmlns:a16="http://schemas.microsoft.com/office/drawing/2014/main" id="{9912926B-616C-B4E2-0322-B30E7CAC61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86050" y="2830425"/>
            <a:ext cx="2510351" cy="894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08115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C8B38D4-9D92-4608-A16B-260E8CC213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37DC684-F6CC-A1C9-44F2-FBE79FBA75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762001"/>
            <a:ext cx="9144000" cy="869092"/>
          </a:xfrm>
        </p:spPr>
        <p:txBody>
          <a:bodyPr>
            <a:normAutofit/>
          </a:bodyPr>
          <a:lstStyle/>
          <a:p>
            <a:pPr algn="ctr"/>
            <a:r>
              <a:rPr lang="fr-CA" sz="4000" dirty="0"/>
              <a:t>Goûts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B25D2F4-7A0E-ACA7-3A97-AEE028D25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737234"/>
            <a:ext cx="12192000" cy="312031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Espace réservé du contenu 2">
            <a:extLst>
              <a:ext uri="{FF2B5EF4-FFF2-40B4-BE49-F238E27FC236}">
                <a16:creationId xmlns:a16="http://schemas.microsoft.com/office/drawing/2014/main" id="{5D4D6E1C-78B5-85BF-EDF8-76FC60332B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88746317"/>
              </p:ext>
            </p:extLst>
          </p:nvPr>
        </p:nvGraphicFramePr>
        <p:xfrm>
          <a:off x="952500" y="2393094"/>
          <a:ext cx="10287000" cy="3702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653519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8" name="Rectangle 47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Reading a book and drinking coffee on the table">
            <a:extLst>
              <a:ext uri="{FF2B5EF4-FFF2-40B4-BE49-F238E27FC236}">
                <a16:creationId xmlns:a16="http://schemas.microsoft.com/office/drawing/2014/main" id="{727B71F1-11DE-4B09-B7A5-0B52AD35AEA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7875" b="7875"/>
          <a:stretch>
            <a:fillRect/>
          </a:stretch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3F0586C3-A19F-D214-ABDE-30AD5B6669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17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A004AAD-30FF-622A-3617-11FAA7602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61" y="2211978"/>
            <a:ext cx="3535679" cy="1425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000" dirty="0" err="1"/>
              <a:t>Loisirs</a:t>
            </a:r>
            <a:endParaRPr lang="en-US" sz="40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F052DB-ACEC-2CC3-8607-F9E45425DF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4058755"/>
            <a:ext cx="3048000" cy="87758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lnSpc>
                <a:spcPct val="110000"/>
              </a:lnSpc>
              <a:buNone/>
            </a:pPr>
            <a:r>
              <a:rPr lang="en-US" sz="2000" dirty="0"/>
              <a:t>Lecture, explorer, </a:t>
            </a:r>
            <a:r>
              <a:rPr lang="en-US" sz="2000" dirty="0" err="1"/>
              <a:t>l’imaginaire</a:t>
            </a:r>
            <a:r>
              <a:rPr lang="en-US" sz="2000" dirty="0"/>
              <a:t>, histoire, lit, </a:t>
            </a:r>
            <a:r>
              <a:rPr lang="en-US" sz="2000" dirty="0" err="1"/>
              <a:t>entraînement</a:t>
            </a:r>
            <a:r>
              <a:rPr lang="en-US" sz="2000" dirty="0"/>
              <a:t>, </a:t>
            </a:r>
            <a:r>
              <a:rPr lang="en-US" sz="2000" dirty="0" err="1"/>
              <a:t>rester</a:t>
            </a:r>
            <a:r>
              <a:rPr lang="en-US" sz="2000" dirty="0"/>
              <a:t>, santé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414C5C93-B9E9-4392-ADCF-ABF21209D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610423" y="395468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404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81587B-7896-5189-B2C2-D75FCB9B49C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23898" b="10711"/>
          <a:stretch>
            <a:fillRect/>
          </a:stretch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3174E83-2682-EA33-BF59-CACA1385E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8D2CF22-A762-7CC9-19D6-3E0E19CAB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1" y="2211978"/>
            <a:ext cx="3535679" cy="14257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>
              <a:lnSpc>
                <a:spcPct val="110000"/>
              </a:lnSpc>
            </a:pPr>
            <a:r>
              <a:rPr lang="en-US" dirty="0"/>
              <a:t>Ce que </a:t>
            </a:r>
            <a:r>
              <a:rPr lang="en-US" dirty="0" err="1"/>
              <a:t>j’aime</a:t>
            </a:r>
            <a:r>
              <a:rPr lang="en-US" dirty="0"/>
              <a:t> le plus faire avec </a:t>
            </a:r>
            <a:r>
              <a:rPr lang="en-US" dirty="0" err="1"/>
              <a:t>lui</a:t>
            </a:r>
            <a:endParaRPr lang="en-US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B36CFFB-74EB-0BFA-A09A-1F945C06C1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4249360"/>
            <a:ext cx="3048000" cy="87758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dirty="0" err="1"/>
              <a:t>Blagues</a:t>
            </a:r>
            <a:r>
              <a:rPr lang="en-US" sz="2400" dirty="0"/>
              <a:t>, </a:t>
            </a:r>
            <a:r>
              <a:rPr lang="en-US" sz="2400" dirty="0" err="1"/>
              <a:t>réconcilier</a:t>
            </a:r>
            <a:r>
              <a:rPr lang="en-US" sz="2400" dirty="0"/>
              <a:t> </a:t>
            </a:r>
            <a:r>
              <a:rPr lang="en-US" sz="2400" dirty="0" err="1"/>
              <a:t>rapidement</a:t>
            </a:r>
            <a:endParaRPr lang="en-US" sz="2400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D8181E6-BF6C-7868-46D1-88E2970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8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ZoneTexte 5">
            <a:extLst>
              <a:ext uri="{FF2B5EF4-FFF2-40B4-BE49-F238E27FC236}">
                <a16:creationId xmlns:a16="http://schemas.microsoft.com/office/drawing/2014/main" id="{49D37EC7-D08A-67AE-4768-0CC8CA7012B8}"/>
              </a:ext>
            </a:extLst>
          </p:cNvPr>
          <p:cNvSpPr txBox="1"/>
          <p:nvPr/>
        </p:nvSpPr>
        <p:spPr>
          <a:xfrm>
            <a:off x="9628478" y="6657945"/>
            <a:ext cx="256352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fr-CA" sz="700">
                <a:solidFill>
                  <a:srgbClr val="FFFFFF"/>
                </a:solidFill>
                <a:hlinkClick r:id="rId3" tooltip="http://www.createdebate.com/debate/show/When_Libs_start_preaching_ethics_and_morality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Cette photo</a:t>
            </a:r>
            <a:r>
              <a:rPr lang="fr-CA" sz="700">
                <a:solidFill>
                  <a:srgbClr val="FFFFFF"/>
                </a:solidFill>
              </a:rPr>
              <a:t> par Auteur inconnu est soumise à la licence </a:t>
            </a:r>
            <a:r>
              <a:rPr lang="fr-CA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fr-CA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089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F5258B98-3BD5-0A20-B0E7-944EAEB265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510612"/>
            <a:ext cx="12192000" cy="3347388"/>
          </a:xfrm>
          <a:prstGeom prst="rect">
            <a:avLst/>
          </a:prstGeom>
          <a:gradFill>
            <a:gsLst>
              <a:gs pos="14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4" name="Straight Connector 34">
            <a:extLst>
              <a:ext uri="{FF2B5EF4-FFF2-40B4-BE49-F238E27FC236}">
                <a16:creationId xmlns:a16="http://schemas.microsoft.com/office/drawing/2014/main" id="{1C74AEE6-9CA7-5247-DC34-99634247DF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638300" y="4596637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45" name="Rectangle 44">
            <a:extLst>
              <a:ext uri="{FF2B5EF4-FFF2-40B4-BE49-F238E27FC236}">
                <a16:creationId xmlns:a16="http://schemas.microsoft.com/office/drawing/2014/main" id="{0760E4C7-47B8-4356-ABCA-CC9C79E2D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Top view of bacon and eggs on a plate">
            <a:extLst>
              <a:ext uri="{FF2B5EF4-FFF2-40B4-BE49-F238E27FC236}">
                <a16:creationId xmlns:a16="http://schemas.microsoft.com/office/drawing/2014/main" id="{6BB70DA5-8402-4E01-AC03-1CCB13B2A1B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/>
          </a:blip>
          <a:srcRect t="2057" b="8322"/>
          <a:stretch>
            <a:fillRect/>
          </a:stretch>
        </p:blipFill>
        <p:spPr>
          <a:xfrm>
            <a:off x="20" y="1571"/>
            <a:ext cx="12191980" cy="6856429"/>
          </a:xfrm>
          <a:prstGeom prst="rect">
            <a:avLst/>
          </a:prstGeom>
        </p:spPr>
      </p:pic>
      <p:sp>
        <p:nvSpPr>
          <p:cNvPr id="46" name="Freeform: Shape 38">
            <a:extLst>
              <a:ext uri="{FF2B5EF4-FFF2-40B4-BE49-F238E27FC236}">
                <a16:creationId xmlns:a16="http://schemas.microsoft.com/office/drawing/2014/main" id="{53174E83-2682-EA33-BF59-CACA1385E3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65342" y="1250342"/>
            <a:ext cx="4357316" cy="4357316"/>
          </a:xfrm>
          <a:custGeom>
            <a:avLst/>
            <a:gdLst>
              <a:gd name="connsiteX0" fmla="*/ 2178658 w 4357316"/>
              <a:gd name="connsiteY0" fmla="*/ 0 h 4357316"/>
              <a:gd name="connsiteX1" fmla="*/ 4357316 w 4357316"/>
              <a:gd name="connsiteY1" fmla="*/ 2178658 h 4357316"/>
              <a:gd name="connsiteX2" fmla="*/ 2178658 w 4357316"/>
              <a:gd name="connsiteY2" fmla="*/ 4357316 h 4357316"/>
              <a:gd name="connsiteX3" fmla="*/ 0 w 4357316"/>
              <a:gd name="connsiteY3" fmla="*/ 2178658 h 4357316"/>
              <a:gd name="connsiteX4" fmla="*/ 2178658 w 4357316"/>
              <a:gd name="connsiteY4" fmla="*/ 0 h 43573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57316" h="4357316">
                <a:moveTo>
                  <a:pt x="2178658" y="0"/>
                </a:moveTo>
                <a:cubicBezTo>
                  <a:pt x="3381898" y="0"/>
                  <a:pt x="4357316" y="975418"/>
                  <a:pt x="4357316" y="2178658"/>
                </a:cubicBezTo>
                <a:cubicBezTo>
                  <a:pt x="4357316" y="3381898"/>
                  <a:pt x="3381898" y="4357316"/>
                  <a:pt x="2178658" y="4357316"/>
                </a:cubicBezTo>
                <a:cubicBezTo>
                  <a:pt x="975418" y="4357316"/>
                  <a:pt x="0" y="3381898"/>
                  <a:pt x="0" y="2178658"/>
                </a:cubicBezTo>
                <a:cubicBezTo>
                  <a:pt x="0" y="975418"/>
                  <a:pt x="975418" y="0"/>
                  <a:pt x="2178658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20000"/>
                </a:schemeClr>
              </a:gs>
              <a:gs pos="7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1ED8483-71CA-02DC-8A94-2F3F19D77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6161" y="2211978"/>
            <a:ext cx="3535679" cy="142572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3200" dirty="0"/>
              <a:t>Ce que </a:t>
            </a:r>
            <a:r>
              <a:rPr lang="en-US" sz="3200" dirty="0" err="1"/>
              <a:t>j’aime</a:t>
            </a:r>
            <a:r>
              <a:rPr lang="en-US" sz="3200" dirty="0"/>
              <a:t> de </a:t>
            </a:r>
            <a:r>
              <a:rPr lang="en-US" sz="3200" dirty="0" err="1"/>
              <a:t>mon</a:t>
            </a:r>
            <a:r>
              <a:rPr lang="en-US" sz="3200" dirty="0"/>
              <a:t> père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43204F71-448F-FE72-3A71-81FA3B785F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4249360"/>
            <a:ext cx="3048000" cy="877585"/>
          </a:xfrm>
        </p:spPr>
        <p:txBody>
          <a:bodyPr vert="horz" lIns="91440" tIns="45720" rIns="91440" bIns="45720" rtlCol="0">
            <a:noAutofit/>
          </a:bodyPr>
          <a:lstStyle/>
          <a:p>
            <a:pPr marL="0" indent="0" algn="ctr">
              <a:buNone/>
            </a:pPr>
            <a:r>
              <a:rPr lang="en-US" sz="2400" dirty="0"/>
              <a:t>Tranches de bacon, bien </a:t>
            </a:r>
            <a:r>
              <a:rPr lang="en-US" sz="2400" dirty="0" err="1"/>
              <a:t>cuites</a:t>
            </a:r>
            <a:endParaRPr lang="en-US" sz="2400" dirty="0"/>
          </a:p>
        </p:txBody>
      </p:sp>
      <p:cxnSp>
        <p:nvCxnSpPr>
          <p:cNvPr id="47" name="Straight Connector 40">
            <a:extLst>
              <a:ext uri="{FF2B5EF4-FFF2-40B4-BE49-F238E27FC236}">
                <a16:creationId xmlns:a16="http://schemas.microsoft.com/office/drawing/2014/main" id="{8D8181E6-BF6C-7868-46D1-88E2970D08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58423" y="3951426"/>
            <a:ext cx="971155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6556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AfterglowVTI">
  <a:themeElements>
    <a:clrScheme name="Custom 7">
      <a:dk1>
        <a:sysClr val="windowText" lastClr="000000"/>
      </a:dk1>
      <a:lt1>
        <a:sysClr val="window" lastClr="FFFFFF"/>
      </a:lt1>
      <a:dk2>
        <a:srgbClr val="0A2E36"/>
      </a:dk2>
      <a:lt2>
        <a:srgbClr val="E7E6E6"/>
      </a:lt2>
      <a:accent1>
        <a:srgbClr val="188659"/>
      </a:accent1>
      <a:accent2>
        <a:srgbClr val="A3A300"/>
      </a:accent2>
      <a:accent3>
        <a:srgbClr val="00ADA8"/>
      </a:accent3>
      <a:accent4>
        <a:srgbClr val="EA0440"/>
      </a:accent4>
      <a:accent5>
        <a:srgbClr val="92278F"/>
      </a:accent5>
      <a:accent6>
        <a:srgbClr val="E15BC1"/>
      </a:accent6>
      <a:hlink>
        <a:srgbClr val="188659"/>
      </a:hlink>
      <a:folHlink>
        <a:srgbClr val="EA0440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fterglowVTI" id="{804DBEB7-1920-4C72-A0CB-091339F1875F}" vid="{D4C59F5A-9ECA-4C96-BDFD-0606A75324E3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5BBD787D-BC21-4363-9862-7205506CCE29}">
  <we:reference id="1c20836a-59c8-4898-85ef-074172095e09" version="1.0.0.0" store="EXCatalog" storeType="EXCatalog"/>
  <we:alternateReferences>
    <we:reference id="WA200005817" version="1.0.0.0" store="fr-CA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173</Words>
  <Application>Microsoft Office PowerPoint</Application>
  <PresentationFormat>Grand écran</PresentationFormat>
  <Paragraphs>49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Calibri</vt:lpstr>
      <vt:lpstr>Trade Gothic Next Cond</vt:lpstr>
      <vt:lpstr>Trade Gothic Next Light</vt:lpstr>
      <vt:lpstr>AfterglowVTI</vt:lpstr>
      <vt:lpstr>Ma personne chouette</vt:lpstr>
      <vt:lpstr>Pourquoi j’ai choIsi mon père?</vt:lpstr>
      <vt:lpstr>Caractéristiques physiques</vt:lpstr>
      <vt:lpstr>Qualités</vt:lpstr>
      <vt:lpstr>Travail</vt:lpstr>
      <vt:lpstr>Goûts</vt:lpstr>
      <vt:lpstr>Loisirs</vt:lpstr>
      <vt:lpstr>Ce que j’aime le plus faire avec lui</vt:lpstr>
      <vt:lpstr>Ce que j’aime de mon père</vt:lpstr>
      <vt:lpstr>Moment heureux</vt:lpstr>
      <vt:lpstr>Ce que j’aimerais faire plus tard avec lui</vt:lpstr>
      <vt:lpstr>Merci de m’Avoir écouté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Maryse Lafortune</dc:creator>
  <cp:lastModifiedBy>Maryse Lafortune</cp:lastModifiedBy>
  <cp:revision>3</cp:revision>
  <dcterms:created xsi:type="dcterms:W3CDTF">2025-06-12T20:47:03Z</dcterms:created>
  <dcterms:modified xsi:type="dcterms:W3CDTF">2025-06-13T01:39:27Z</dcterms:modified>
</cp:coreProperties>
</file>